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7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45FE1B-9ACF-426C-8C54-9BB75D0C5CD3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2957EB-F4FD-4C04-A4DA-73DE60CF58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7272808" cy="4594412"/>
          </a:xfrm>
          <a:prstGeom prst="rect">
            <a:avLst/>
          </a:prstGeom>
        </p:spPr>
      </p:pic>
      <p:pic>
        <p:nvPicPr>
          <p:cNvPr id="4" name="Konkursiaki - Tra La La Dla Mam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95592" y="8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907073"/>
      </p:ext>
    </p:extLst>
  </p:cSld>
  <p:clrMapOvr>
    <a:masterClrMapping/>
  </p:clrMapOvr>
  <p:transition spd="slow" advTm="84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3672408" cy="41764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88840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150199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976">
        <p:split orient="vert"/>
      </p:transition>
    </mc:Choice>
    <mc:Fallback>
      <p:transition spd="slow" advTm="397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3456384" cy="43924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88840"/>
            <a:ext cx="2978919" cy="3629025"/>
          </a:xfrm>
        </p:spPr>
      </p:pic>
    </p:spTree>
    <p:extLst>
      <p:ext uri="{BB962C8B-B14F-4D97-AF65-F5344CB8AC3E}">
        <p14:creationId xmlns:p14="http://schemas.microsoft.com/office/powerpoint/2010/main" xmlns="" val="34440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889">
        <p:split orient="vert"/>
      </p:transition>
    </mc:Choice>
    <mc:Fallback>
      <p:transition spd="slow" advTm="38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1"/>
            <a:ext cx="3456384" cy="432048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102045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339">
        <p:circle/>
      </p:transition>
    </mc:Choice>
    <mc:Fallback>
      <p:transition spd="slow" advTm="433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3702496" cy="446449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93345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719">
        <p:split orient="vert"/>
      </p:transition>
    </mc:Choice>
    <mc:Fallback>
      <p:transition spd="slow" advTm="37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24744"/>
            <a:ext cx="3054424" cy="418864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29583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100">
        <p:split orient="vert"/>
      </p:transition>
    </mc:Choice>
    <mc:Fallback>
      <p:transition spd="slow" advTm="4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969" y="910431"/>
            <a:ext cx="2667000" cy="36290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604" y="530225"/>
            <a:ext cx="3265741" cy="4389438"/>
          </a:xfrm>
        </p:spPr>
      </p:pic>
    </p:spTree>
    <p:extLst>
      <p:ext uri="{BB962C8B-B14F-4D97-AF65-F5344CB8AC3E}">
        <p14:creationId xmlns:p14="http://schemas.microsoft.com/office/powerpoint/2010/main" xmlns="" val="5940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644">
        <p:split orient="vert"/>
      </p:transition>
    </mc:Choice>
    <mc:Fallback>
      <p:transition spd="slow" advTm="36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20688"/>
            <a:ext cx="2996952" cy="39726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34771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315">
        <p:split orient="vert"/>
      </p:transition>
    </mc:Choice>
    <mc:Fallback>
      <p:transition spd="slow" advTm="43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64704"/>
            <a:ext cx="2952328" cy="417646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410560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548">
        <p:split orient="vert"/>
      </p:transition>
    </mc:Choice>
    <mc:Fallback>
      <p:transition spd="slow" advTm="25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96" y="692696"/>
            <a:ext cx="2996952" cy="36290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228975"/>
            <a:ext cx="2667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95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897">
        <p:split orient="vert"/>
      </p:transition>
    </mc:Choice>
    <mc:Fallback>
      <p:transition spd="slow" advTm="28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787" y="1700808"/>
            <a:ext cx="54726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734315"/>
      </p:ext>
    </p:extLst>
  </p:cSld>
  <p:clrMapOvr>
    <a:masterClrMapping/>
  </p:clrMapOvr>
  <p:transition spd="slow" advTm="18401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827582" y="0"/>
            <a:ext cx="7478217" cy="23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Grupa I Myszki </a:t>
            </a:r>
            <a:br>
              <a:rPr lang="pl-PL" dirty="0" smtClean="0"/>
            </a:br>
            <a:r>
              <a:rPr lang="pl-PL" dirty="0" smtClean="0"/>
              <a:t>Przedszkole Miejskie nr 3 </a:t>
            </a:r>
            <a:br>
              <a:rPr lang="pl-PL" dirty="0" smtClean="0"/>
            </a:br>
            <a:r>
              <a:rPr lang="pl-PL" dirty="0" smtClean="0"/>
              <a:t>w Łukowie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348880"/>
            <a:ext cx="5472608" cy="3737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5378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749">
        <p:split orient="vert"/>
      </p:transition>
    </mc:Choice>
    <mc:Fallback>
      <p:transition spd="slow" advTm="77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08720"/>
            <a:ext cx="662473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80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459">
        <p:split orient="vert"/>
      </p:transition>
    </mc:Choice>
    <mc:Fallback>
      <p:transition spd="slow" advTm="44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3068960" cy="411663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76296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52736"/>
            <a:ext cx="62646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3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912">
        <p:split orient="vert"/>
      </p:transition>
    </mc:Choice>
    <mc:Fallback>
      <p:transition spd="slow" advTm="29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844824"/>
            <a:ext cx="2520000" cy="34290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22879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348">
        <p:split orient="vert"/>
      </p:transition>
    </mc:Choice>
    <mc:Fallback>
      <p:transition spd="slow" advTm="23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2520000" cy="34290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312819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658">
        <p:split orient="vert"/>
      </p:transition>
    </mc:Choice>
    <mc:Fallback>
      <p:transition spd="slow" advTm="26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3054424" cy="4044627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302926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47">
        <p:split orient="vert"/>
      </p:transition>
    </mc:Choice>
    <mc:Fallback>
      <p:transition spd="slow" advTm="30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3240360" cy="404462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75" y="910431"/>
            <a:ext cx="2667000" cy="3629025"/>
          </a:xfrm>
        </p:spPr>
      </p:pic>
    </p:spTree>
    <p:extLst>
      <p:ext uri="{BB962C8B-B14F-4D97-AF65-F5344CB8AC3E}">
        <p14:creationId xmlns:p14="http://schemas.microsoft.com/office/powerpoint/2010/main" xmlns="" val="23152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879">
        <p:split orient="vert"/>
      </p:transition>
    </mc:Choice>
    <mc:Fallback>
      <p:transition spd="slow" advTm="28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</TotalTime>
  <Words>3</Words>
  <Application>Microsoft Office PowerPoint</Application>
  <PresentationFormat>Pokaz na ekranie (4:3)</PresentationFormat>
  <Paragraphs>1</Paragraphs>
  <Slides>19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Aspekt</vt:lpstr>
      <vt:lpstr>Slajd 1</vt:lpstr>
      <vt:lpstr>Grupa I Myszki  Przedszkole Miejskie nr 3  w Łukowie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Morphysia</cp:lastModifiedBy>
  <cp:revision>11</cp:revision>
  <dcterms:created xsi:type="dcterms:W3CDTF">2020-05-25T20:38:25Z</dcterms:created>
  <dcterms:modified xsi:type="dcterms:W3CDTF">2020-05-26T07:44:05Z</dcterms:modified>
</cp:coreProperties>
</file>